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303" r:id="rId3"/>
    <p:sldId id="379" r:id="rId4"/>
    <p:sldId id="258" r:id="rId5"/>
  </p:sldIdLst>
  <p:sldSz cx="12192000" cy="6858000"/>
  <p:notesSz cx="6858000" cy="9144000"/>
  <p:defaultTextStyle>
    <a:defPPr>
      <a:defRPr lang="en-A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F7D"/>
    <a:srgbClr val="1D4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725"/>
  </p:normalViewPr>
  <p:slideViewPr>
    <p:cSldViewPr snapToGrid="0" snapToObjects="1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A3118-BFC2-4217-9F08-14736606C6AD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B0202-0102-4E16-920F-AB90D3EB3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8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510963-72F7-EF46-B3DE-B8DBA88A44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FC71446-20A1-FC48-9DB9-CFA189A5F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93DD99-D34C-F842-99AC-259212B4A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A52A2C-F232-F041-9ED4-F99C8FF47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A0CCC8-8CDA-6D4F-98F3-657315660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04895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3A5906-E517-4F4A-9CF8-677F3BB98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C3C6D9A-2BBC-6E44-8AA0-2F0D74601A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4EE7466-C0DE-9E4B-831C-590DC5C95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62ACF2-42AD-294B-BBB8-33A6E635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D8A646-F511-534B-BD52-971D3CDB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01474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1F8C595-A661-134C-8510-1E2997415D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95FD30A-D9D2-5040-9F26-03970A454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03996B-07A2-8442-8C65-D7541B749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4FEAC7-0B55-9E48-A774-5A9D0C1A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EFE070-188D-604A-B0D7-83443CC59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28373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8D41D6-96CF-5844-904B-9E2195D2D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831D7E-F2E5-A847-B459-0C48A54A2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A5DF1B-E0FD-5648-A8CF-509BAC3DE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5982D3-FB4D-A04A-9528-026B4053D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824E0C-66B8-0847-A8A1-25D1C68C9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93201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1CD3D5-F314-0848-A374-6386BCF3B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66F06D2-733B-B54F-990C-72DB33096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E77AF28-4659-2445-950A-865319B8A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666FA7-0727-9949-9BE5-3AA32F3E8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2D08D0-6512-834B-A6D3-42760E57B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68867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39A619-8F55-3544-B12C-F6FEAD4DE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78D01D-D153-814F-9107-24020E02C9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CF4A1F8-89EE-724A-BA70-F1309E770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5D257D0-B40F-1744-877E-65F164E3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036D3FC-C679-CB4C-8F16-67B4ADA3F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2162F3B-65BD-EC49-849F-B87D70171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65419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F3A658-EC20-2340-B3F7-BFDBC4D2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6F3AD3-8CAD-D246-9A12-7F6454774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94FED27-CE3F-014B-9EED-9E1DB2915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3CD5878-D9E0-3E4C-A725-5772EEB31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48F4FCF-6BD8-F84F-A1CC-A23DBEA59B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062DF78-5980-4140-80F0-DC671EE78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12A3CE0-9D39-FF4D-9C37-A23371FFD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4A4F8AB-0EB5-0A4A-9C49-DF9ED3C2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9705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734FAF-4E7E-0C4B-8702-7AFD83408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1A8875B-00A9-7745-A257-A8F00FBE6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B536B56-203C-824E-A180-83DD3911F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CA0081C-C4B3-DA4D-934A-4A753C7D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83404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185F156-657B-DF4D-80E2-CF0DE30B5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37DE300-9D65-2D4D-917C-B0BDE6B77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7570A4B-697C-4F4F-AAAD-82C79A4C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34518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1A6C2A-0AB9-9E42-B43D-8DCF70AC4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45BAED-0420-FE4B-B3AA-8AFC9856A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6510FE6-8599-1F4E-A5BA-BB1DB0534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89721E-3DCD-6841-826D-0EB5E9E85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9BF1F9-0A10-4F4E-91AC-643E9C07B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18CF62C-0DF2-CA4C-AED7-CF0EF1263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6668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7D5F9-A0F4-D243-9984-76E9A1642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BAF0F6-56E1-704A-8FEA-CBCC04924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29697D0-109E-0E4F-8657-CD72976C8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BD1A337-E1F8-4441-A6FF-404FCB58A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4B663A9-09FC-CE42-8FA1-64B7F581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002E1F0-5B48-AB47-9DA2-C460EA470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88030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D553C0E-3630-F346-89E0-19FCB9E38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2042C9-C9C5-7D41-9360-53D7EF4CD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734F27-EBC1-F94B-B0D4-738A2DFBE7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722D2-7C0D-4545-9FB5-AB5D029724D2}" type="datetimeFigureOut">
              <a:rPr lang="en-AE" smtClean="0"/>
              <a:t>18/10/2022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094A2C-491D-5442-93F3-8DC960D24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625CAC-87A7-1645-8C1A-CFB35C4E0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86BDF-982F-424A-B94C-AA3007A7BE26}" type="slidenum">
              <a:rPr lang="en-AE" smtClean="0"/>
              <a:t>‹#›</a:t>
            </a:fld>
            <a:endParaRPr lang="en-AE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xmlns="" id="{35D4774D-9192-584C-827F-7CDD3091BCB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xmlns="" id="{C5CA829B-A09C-054E-B48E-A0D8C558E93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50656" y="228600"/>
            <a:ext cx="606287" cy="60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2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xmlns="" id="{0B8A2146-FC36-1442-AE4E-F88C049CA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3DE52A-EE42-8E46-BD44-9CBAEC3E3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62974"/>
            <a:ext cx="9144000" cy="506317"/>
          </a:xfrm>
        </p:spPr>
        <p:txBody>
          <a:bodyPr>
            <a:noAutofit/>
          </a:bodyPr>
          <a:lstStyle/>
          <a:p>
            <a:r>
              <a:rPr lang="en-AE" sz="3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Aster DM Healthcare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xmlns="" id="{F0BB4764-5952-894B-9FF9-B13672C73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264" y="1533698"/>
            <a:ext cx="1367472" cy="136747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E86CB96F-B904-7D47-B209-E25E51E3F7EB}"/>
              </a:ext>
            </a:extLst>
          </p:cNvPr>
          <p:cNvSpPr txBox="1">
            <a:spLocks/>
          </p:cNvSpPr>
          <p:nvPr/>
        </p:nvSpPr>
        <p:spPr>
          <a:xfrm>
            <a:off x="1524000" y="6351683"/>
            <a:ext cx="9144000" cy="506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DATE</a:t>
            </a:r>
            <a:endParaRPr lang="en-AE" sz="20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AF6675B-E239-EF4B-903E-27DE4C22CA7F}"/>
              </a:ext>
            </a:extLst>
          </p:cNvPr>
          <p:cNvCxnSpPr>
            <a:cxnSpLocks/>
          </p:cNvCxnSpPr>
          <p:nvPr/>
        </p:nvCxnSpPr>
        <p:spPr>
          <a:xfrm>
            <a:off x="2597701" y="4363249"/>
            <a:ext cx="6996598" cy="476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2952C274-2A0D-7247-996B-FC42AEEDA77B}"/>
              </a:ext>
            </a:extLst>
          </p:cNvPr>
          <p:cNvCxnSpPr>
            <a:cxnSpLocks/>
          </p:cNvCxnSpPr>
          <p:nvPr/>
        </p:nvCxnSpPr>
        <p:spPr>
          <a:xfrm>
            <a:off x="2597701" y="5140955"/>
            <a:ext cx="6996598" cy="433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9621" y="4514280"/>
            <a:ext cx="9144000" cy="67003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xmlns="" id="{369A358D-A403-6D4E-921E-A2D90D9CB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904F9B9-F9AA-1E48-8329-74634686BC25}"/>
              </a:ext>
            </a:extLst>
          </p:cNvPr>
          <p:cNvCxnSpPr>
            <a:cxnSpLocks/>
          </p:cNvCxnSpPr>
          <p:nvPr/>
        </p:nvCxnSpPr>
        <p:spPr>
          <a:xfrm>
            <a:off x="3940451" y="2447363"/>
            <a:ext cx="4311099" cy="0"/>
          </a:xfrm>
          <a:prstGeom prst="line">
            <a:avLst/>
          </a:prstGeom>
          <a:ln>
            <a:solidFill>
              <a:srgbClr val="019F7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BF234D6-5AE1-244F-898D-A261686BD1CE}"/>
              </a:ext>
            </a:extLst>
          </p:cNvPr>
          <p:cNvCxnSpPr>
            <a:cxnSpLocks/>
          </p:cNvCxnSpPr>
          <p:nvPr/>
        </p:nvCxnSpPr>
        <p:spPr>
          <a:xfrm>
            <a:off x="3940451" y="3085992"/>
            <a:ext cx="4311099" cy="0"/>
          </a:xfrm>
          <a:prstGeom prst="line">
            <a:avLst/>
          </a:prstGeom>
          <a:ln>
            <a:solidFill>
              <a:srgbClr val="019F7D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Content Placeholder 3" descr="Logo&#10;&#10;Description automatically generated">
            <a:extLst>
              <a:ext uri="{FF2B5EF4-FFF2-40B4-BE49-F238E27FC236}">
                <a16:creationId xmlns:a16="http://schemas.microsoft.com/office/drawing/2014/main" xmlns="" id="{592A4545-4618-C145-8718-7BEF32995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664" y="224065"/>
            <a:ext cx="6223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Logo&#10;&#10;Description automatically generated">
            <a:extLst>
              <a:ext uri="{FF2B5EF4-FFF2-40B4-BE49-F238E27FC236}">
                <a16:creationId xmlns:a16="http://schemas.microsoft.com/office/drawing/2014/main" xmlns="" id="{CA0E8D6B-AFED-3442-8C5F-79CE3DECB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2650" y="224065"/>
            <a:ext cx="622300" cy="6223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0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xmlns="" id="{613C5218-70A4-9444-9E2B-5B953801F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DF18EB0B-9689-DF4F-9AE2-1DCB437AA5F4}"/>
              </a:ext>
            </a:extLst>
          </p:cNvPr>
          <p:cNvSpPr txBox="1">
            <a:spLocks/>
          </p:cNvSpPr>
          <p:nvPr/>
        </p:nvSpPr>
        <p:spPr>
          <a:xfrm>
            <a:off x="1524000" y="3175841"/>
            <a:ext cx="9144000" cy="5063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E" sz="3600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5" name="Content Placeholder 3" descr="Logo&#10;&#10;Description automatically generated">
            <a:extLst>
              <a:ext uri="{FF2B5EF4-FFF2-40B4-BE49-F238E27FC236}">
                <a16:creationId xmlns:a16="http://schemas.microsoft.com/office/drawing/2014/main" xmlns="" id="{746DE9B0-9270-4549-9B69-44B14CFD7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6429" y="224065"/>
            <a:ext cx="6223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87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2932</TotalTime>
  <Words>6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Aster DM Healthcare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Aster DM Healthcare</dc:title>
  <dc:creator>Vijo Verghese</dc:creator>
  <cp:lastModifiedBy>Reeba Babu</cp:lastModifiedBy>
  <cp:revision>204</cp:revision>
  <dcterms:created xsi:type="dcterms:W3CDTF">2022-02-04T12:56:19Z</dcterms:created>
  <dcterms:modified xsi:type="dcterms:W3CDTF">2022-10-18T08:57:23Z</dcterms:modified>
</cp:coreProperties>
</file>